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enero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2954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dirty="0" smtClean="0">
                <a:solidFill>
                  <a:srgbClr val="FF0000"/>
                </a:solidFill>
              </a:rPr>
              <a:t>Propósito # 41: </a:t>
            </a:r>
            <a:r>
              <a:rPr lang="es-ES_tradnl" altLang="en-US" kern="0" dirty="0" smtClean="0"/>
              <a:t>¿Quiénes son las hermanas Mirabal?</a:t>
            </a:r>
            <a:endParaRPr lang="es-ES_tradnl" altLang="en-US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kern="0" dirty="0" smtClean="0"/>
              <a:t>Watch the movie </a:t>
            </a:r>
            <a:r>
              <a:rPr lang="en-US" altLang="en-US" u="sng" kern="0" dirty="0" smtClean="0"/>
              <a:t>In the Time of the Butterflies</a:t>
            </a:r>
            <a:endParaRPr lang="en-US" altLang="en-US" kern="0" dirty="0" smtClean="0"/>
          </a:p>
          <a:p>
            <a:r>
              <a:rPr lang="en-US" altLang="en-US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41:</a:t>
            </a:r>
          </a:p>
          <a:p>
            <a:r>
              <a:rPr lang="en-US" altLang="en-US" kern="0" dirty="0" smtClean="0"/>
              <a:t>Write a 10-12 sentence reflection on the scenes we saw today.</a:t>
            </a:r>
          </a:p>
          <a:p>
            <a:r>
              <a:rPr lang="en-US" altLang="en-US" kern="0" dirty="0" smtClean="0"/>
              <a:t>In the movie questionnaire, complete the questions pertinent to today’s scenes</a:t>
            </a:r>
            <a:r>
              <a:rPr lang="es-ES_tradnl" altLang="en-US" kern="0" dirty="0" smtClean="0"/>
              <a:t>.</a:t>
            </a:r>
            <a:endParaRPr lang="es-ES_tradnl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13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13</cp:revision>
  <cp:lastPrinted>2015-01-12T23:36:10Z</cp:lastPrinted>
  <dcterms:created xsi:type="dcterms:W3CDTF">2012-01-24T15:09:34Z</dcterms:created>
  <dcterms:modified xsi:type="dcterms:W3CDTF">2015-01-12T23:37:01Z</dcterms:modified>
</cp:coreProperties>
</file>